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02227-7EB4-C272-860D-A3C337D16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0C8C11-A650-1F1A-8D6A-4556145A7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15401-058C-50DD-BFE2-15CEA325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93C78C-D0C9-8A5F-E304-8A5CF6E9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8F568-9382-37E8-6FDB-5214630E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74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11A13-5926-E99B-5090-91DD11B1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460DB2-F8DB-8646-5013-78F3A54EA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5DAE0-596B-65B2-6085-452104EF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94C150-A344-9A49-74B6-4FD26752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D6267-CDB7-2C41-FB54-8461EA37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8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EA1B68-20C2-E2E6-5F72-A563EAC12B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5B4E7D-35D5-F4A1-65ED-B4A28FA30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DC5FA6-4185-7A7E-E745-C88111EB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E00F8-8623-4E66-17D4-ADB17079D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635508-7C9F-D445-88D4-E26417FA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30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5D207-8FED-9FA2-5B93-51AB64D5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AA423E-6AC8-BC20-2538-008F4033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B04ED-BDBF-AB2B-6410-E9B09423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C6E96-9510-4316-2304-B9EE8356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316462-7EAA-7B33-8242-EADD69BD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0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48C53-8362-A854-A404-B2362BF02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72B0B0-0370-CB97-C0A5-61380863A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3D247-AA77-65DA-073B-29D76EB9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A13CF-F093-2EFC-C64A-D3394C6D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12087-5E55-27CC-CEAB-D5E8F5BA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0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A0579-87ED-647B-BE92-958F9CB7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EF24D-4AC2-31E4-0311-94279A125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980F74-BBDB-BD05-9A6A-3F5B9FF32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4697E7-759D-A42E-A7E3-DA61F17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3EB97-2D6A-3978-BB31-0E7E1FB3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30CA69-9CE7-F972-EC70-4C0624C02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9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AC0C6-9E4C-A9B8-3455-5BEB5E3E8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1BA5F8-EE84-DC62-5E0D-99A62B975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0394F1-2F2E-9D7E-A1C9-7AFF7E92C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8A3D0F-4236-8F6A-408C-68999838F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2E7F78-5413-486A-3FF7-8384A5657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9E2FF4-3179-758D-991C-5D35102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FE6246-2B7A-7CE2-CA79-46231B7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BEDE38-E22E-4E6E-7274-87A1E857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066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D0D03-4A50-BB91-318D-5D6908F0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679558-FAB9-3986-2B31-2FA15846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2C7D2F-0AD6-1CF4-4905-61141373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2B8E7-16D7-FA10-E162-D851B7CB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37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1839E9-18DF-441B-24F8-94BA6F15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9317F7-EFC2-84E9-4CF2-AE9FAF6D5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4E47F-5F00-662A-3CA9-B41BD292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6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515D3-3EFF-D8AD-88B2-685B6537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9D4B3-2F6C-A5CB-F9FC-2BCBE405F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3AA638-EB1B-3C27-1735-53DEB5679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F49FBB-6DB9-4D8A-D16F-7519EB202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0A4ED6-8519-B50C-EE53-E838894C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196BB8-BEF0-9385-7E20-DF8C7003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1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FACED-DD79-7EBF-C07A-4209704A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8E101A-F9FF-9665-8843-478A9DD09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221AE2-1D5D-B00D-4145-AE96BD4AD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13FFC3-58EB-6F36-F20C-7920D1AF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30A8FA-6D7D-46DD-D4E7-23D849781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A4206F-EE68-E5B2-A330-F62B70A2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9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B09B13-6FDE-6B0F-28D6-46A00B5F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ED4952-E4A0-08A8-63D6-D38B03DFC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A372B-3340-EEA4-21E4-C1D20DED7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B075-1690-47BC-B092-68410206393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3A639-A7F2-C6A9-09AA-B3626EA5B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12471-86F6-BB7C-C830-F3C23AF12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A3619-AFF5-466E-9349-88F07577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83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221577" y="-31016"/>
            <a:ext cx="12413577" cy="6888984"/>
            <a:chOff x="-221577" y="-31016"/>
            <a:chExt cx="12413577" cy="6888984"/>
          </a:xfrm>
        </p:grpSpPr>
        <p:sp>
          <p:nvSpPr>
            <p:cNvPr id="2060" name="직각 삼각형 2059">
              <a:extLst>
                <a:ext uri="{FF2B5EF4-FFF2-40B4-BE49-F238E27FC236}">
                  <a16:creationId xmlns:a16="http://schemas.microsoft.com/office/drawing/2014/main" id="{EC8B7104-B756-469E-306C-759BE004967D}"/>
                </a:ext>
              </a:extLst>
            </p:cNvPr>
            <p:cNvSpPr/>
            <p:nvPr/>
          </p:nvSpPr>
          <p:spPr>
            <a:xfrm flipH="1">
              <a:off x="384656" y="6540450"/>
              <a:ext cx="11807343" cy="31694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49" name="직선 연결선 2048">
              <a:extLst>
                <a:ext uri="{FF2B5EF4-FFF2-40B4-BE49-F238E27FC236}">
                  <a16:creationId xmlns:a16="http://schemas.microsoft.com/office/drawing/2014/main" id="{689F8FA0-C81B-CF69-CE0E-311A8EE35F9E}"/>
                </a:ext>
              </a:extLst>
            </p:cNvPr>
            <p:cNvCxnSpPr>
              <a:cxnSpLocks/>
              <a:stCxn id="4" idx="2"/>
              <a:endCxn id="2060" idx="0"/>
            </p:cNvCxnSpPr>
            <p:nvPr/>
          </p:nvCxnSpPr>
          <p:spPr>
            <a:xfrm flipV="1">
              <a:off x="259260" y="6540450"/>
              <a:ext cx="11932739" cy="31748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5400000" algn="t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F156C950-E4E5-FA68-6471-65BA10AEB06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V="1">
              <a:off x="259260" y="6603501"/>
              <a:ext cx="11932740" cy="25443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820FF771-EDFE-5EEF-FD24-5CBEE5ED2E98}"/>
                </a:ext>
              </a:extLst>
            </p:cNvPr>
            <p:cNvCxnSpPr>
              <a:cxnSpLocks/>
              <a:stCxn id="4" idx="2"/>
              <a:endCxn id="2060" idx="1"/>
            </p:cNvCxnSpPr>
            <p:nvPr/>
          </p:nvCxnSpPr>
          <p:spPr>
            <a:xfrm flipV="1">
              <a:off x="259260" y="6698920"/>
              <a:ext cx="11932739" cy="159017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812169D0-365A-5ED4-E454-77DDEE234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066" y="6730032"/>
              <a:ext cx="11714934" cy="114612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120000">
              <a:off x="-221577" y="-31016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1" name="직사각형 190"/>
          <p:cNvSpPr/>
          <p:nvPr/>
        </p:nvSpPr>
        <p:spPr>
          <a:xfrm>
            <a:off x="528831" y="130674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3000" b="1" kern="0" dirty="0">
                <a:latin typeface="30"/>
              </a:rPr>
              <a:t>컴퓨터 그래픽스</a:t>
            </a:r>
            <a:r>
              <a:rPr lang="en-US" altLang="ko-KR" sz="3000" b="1" kern="0" dirty="0">
                <a:latin typeface="30"/>
              </a:rPr>
              <a:t>(02)</a:t>
            </a:r>
          </a:p>
          <a:p>
            <a:pPr algn="ctr" latinLnBrk="0">
              <a:defRPr/>
            </a:pPr>
            <a:r>
              <a:rPr lang="ko-KR" altLang="en-US" sz="3000" b="1" kern="0" dirty="0">
                <a:latin typeface="30"/>
              </a:rPr>
              <a:t>최종 프로젝트 발표</a:t>
            </a:r>
            <a:endParaRPr lang="en-US" altLang="ko-KR" sz="3000" b="1" kern="0" dirty="0">
              <a:latin typeface="3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F6244-2D96-B648-E1E7-1BB27A9A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76" y="863691"/>
            <a:ext cx="4233424" cy="4339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5E25D8-1EF7-4CD1-6585-421EA86456A1}"/>
              </a:ext>
            </a:extLst>
          </p:cNvPr>
          <p:cNvSpPr txBox="1"/>
          <p:nvPr/>
        </p:nvSpPr>
        <p:spPr>
          <a:xfrm>
            <a:off x="3430245" y="4279445"/>
            <a:ext cx="324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/>
              <a:t>13</a:t>
            </a:r>
            <a:r>
              <a:rPr lang="ko-KR" altLang="en-US" dirty="0"/>
              <a:t>팀</a:t>
            </a:r>
            <a:endParaRPr lang="en-US" altLang="ko-KR" dirty="0"/>
          </a:p>
          <a:p>
            <a:pPr algn="r"/>
            <a:r>
              <a:rPr lang="en-US" altLang="ko-KR" dirty="0"/>
              <a:t>2019180016 </a:t>
            </a:r>
            <a:r>
              <a:rPr lang="ko-KR" altLang="en-US" dirty="0" err="1"/>
              <a:t>백종화</a:t>
            </a:r>
            <a:endParaRPr lang="en-US" altLang="ko-KR" dirty="0"/>
          </a:p>
          <a:p>
            <a:pPr algn="r"/>
            <a:r>
              <a:rPr lang="en-US" altLang="ko-KR" dirty="0"/>
              <a:t>2019180031 </a:t>
            </a:r>
            <a:r>
              <a:rPr lang="ko-KR" altLang="en-US" dirty="0"/>
              <a:t>이윤석</a:t>
            </a:r>
          </a:p>
        </p:txBody>
      </p:sp>
    </p:spTree>
    <p:extLst>
      <p:ext uri="{BB962C8B-B14F-4D97-AF65-F5344CB8AC3E}">
        <p14:creationId xmlns:p14="http://schemas.microsoft.com/office/powerpoint/2010/main" val="18967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221577" y="-31016"/>
            <a:ext cx="12413577" cy="6888984"/>
            <a:chOff x="-221577" y="-31016"/>
            <a:chExt cx="12413577" cy="6888984"/>
          </a:xfrm>
        </p:grpSpPr>
        <p:sp>
          <p:nvSpPr>
            <p:cNvPr id="2060" name="직각 삼각형 2059">
              <a:extLst>
                <a:ext uri="{FF2B5EF4-FFF2-40B4-BE49-F238E27FC236}">
                  <a16:creationId xmlns:a16="http://schemas.microsoft.com/office/drawing/2014/main" id="{EC8B7104-B756-469E-306C-759BE004967D}"/>
                </a:ext>
              </a:extLst>
            </p:cNvPr>
            <p:cNvSpPr/>
            <p:nvPr/>
          </p:nvSpPr>
          <p:spPr>
            <a:xfrm flipH="1">
              <a:off x="384656" y="6540450"/>
              <a:ext cx="11807343" cy="31694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49" name="직선 연결선 2048">
              <a:extLst>
                <a:ext uri="{FF2B5EF4-FFF2-40B4-BE49-F238E27FC236}">
                  <a16:creationId xmlns:a16="http://schemas.microsoft.com/office/drawing/2014/main" id="{689F8FA0-C81B-CF69-CE0E-311A8EE35F9E}"/>
                </a:ext>
              </a:extLst>
            </p:cNvPr>
            <p:cNvCxnSpPr>
              <a:cxnSpLocks/>
              <a:stCxn id="4" idx="2"/>
              <a:endCxn id="2060" idx="0"/>
            </p:cNvCxnSpPr>
            <p:nvPr/>
          </p:nvCxnSpPr>
          <p:spPr>
            <a:xfrm flipV="1">
              <a:off x="259260" y="6540450"/>
              <a:ext cx="11932739" cy="31748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5400000" algn="t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F156C950-E4E5-FA68-6471-65BA10AEB06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V="1">
              <a:off x="259260" y="6603501"/>
              <a:ext cx="11932740" cy="25443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820FF771-EDFE-5EEF-FD24-5CBEE5ED2E98}"/>
                </a:ext>
              </a:extLst>
            </p:cNvPr>
            <p:cNvCxnSpPr>
              <a:cxnSpLocks/>
              <a:stCxn id="4" idx="2"/>
              <a:endCxn id="2060" idx="1"/>
            </p:cNvCxnSpPr>
            <p:nvPr/>
          </p:nvCxnSpPr>
          <p:spPr>
            <a:xfrm flipV="1">
              <a:off x="259260" y="6698920"/>
              <a:ext cx="11932739" cy="159017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812169D0-365A-5ED4-E454-77DDEE234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066" y="6730032"/>
              <a:ext cx="11714934" cy="114612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120000">
              <a:off x="-221577" y="-31016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FE6423-EC81-4FAC-B601-5025226DB1E8}"/>
              </a:ext>
            </a:extLst>
          </p:cNvPr>
          <p:cNvSpPr/>
          <p:nvPr/>
        </p:nvSpPr>
        <p:spPr>
          <a:xfrm>
            <a:off x="755409" y="162426"/>
            <a:ext cx="2047076" cy="8641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게임의 컨셉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D440264E-7E5C-8673-322F-0EFED867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5" y="1157795"/>
            <a:ext cx="5176326" cy="531939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0C926340-9C54-9236-24D9-EE46E35BB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33" y="1174678"/>
            <a:ext cx="5182402" cy="5325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2586B-9A63-92A2-DF87-2D8F06D2AAE8}"/>
              </a:ext>
            </a:extLst>
          </p:cNvPr>
          <p:cNvSpPr txBox="1"/>
          <p:nvPr/>
        </p:nvSpPr>
        <p:spPr>
          <a:xfrm>
            <a:off x="6123540" y="333027"/>
            <a:ext cx="56043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/>
              <a:t>&lt;2D</a:t>
            </a:r>
            <a:r>
              <a:rPr lang="ko-KR" altLang="en-US" sz="2500" dirty="0"/>
              <a:t>와 </a:t>
            </a:r>
            <a:r>
              <a:rPr lang="en-US" altLang="ko-KR" sz="2500" dirty="0"/>
              <a:t>3D</a:t>
            </a:r>
            <a:r>
              <a:rPr lang="ko-KR" altLang="en-US" sz="2500" dirty="0"/>
              <a:t>를 오가는 </a:t>
            </a:r>
            <a:r>
              <a:rPr lang="ko-KR" altLang="en-US" sz="2500" dirty="0" err="1"/>
              <a:t>마리오</a:t>
            </a:r>
            <a:r>
              <a:rPr lang="ko-KR" altLang="en-US" sz="2500" dirty="0"/>
              <a:t> 게임</a:t>
            </a:r>
            <a:r>
              <a:rPr lang="en-US" altLang="ko-KR" sz="2500" dirty="0"/>
              <a:t>&gt;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67976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221577" y="-31016"/>
            <a:ext cx="12413577" cy="6888984"/>
            <a:chOff x="-221577" y="-31016"/>
            <a:chExt cx="12413577" cy="6888984"/>
          </a:xfrm>
        </p:grpSpPr>
        <p:sp>
          <p:nvSpPr>
            <p:cNvPr id="2060" name="직각 삼각형 2059">
              <a:extLst>
                <a:ext uri="{FF2B5EF4-FFF2-40B4-BE49-F238E27FC236}">
                  <a16:creationId xmlns:a16="http://schemas.microsoft.com/office/drawing/2014/main" id="{EC8B7104-B756-469E-306C-759BE004967D}"/>
                </a:ext>
              </a:extLst>
            </p:cNvPr>
            <p:cNvSpPr/>
            <p:nvPr/>
          </p:nvSpPr>
          <p:spPr>
            <a:xfrm flipH="1">
              <a:off x="384656" y="6540450"/>
              <a:ext cx="11807343" cy="31694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49" name="직선 연결선 2048">
              <a:extLst>
                <a:ext uri="{FF2B5EF4-FFF2-40B4-BE49-F238E27FC236}">
                  <a16:creationId xmlns:a16="http://schemas.microsoft.com/office/drawing/2014/main" id="{689F8FA0-C81B-CF69-CE0E-311A8EE35F9E}"/>
                </a:ext>
              </a:extLst>
            </p:cNvPr>
            <p:cNvCxnSpPr>
              <a:cxnSpLocks/>
              <a:stCxn id="4" idx="2"/>
              <a:endCxn id="2060" idx="0"/>
            </p:cNvCxnSpPr>
            <p:nvPr/>
          </p:nvCxnSpPr>
          <p:spPr>
            <a:xfrm flipV="1">
              <a:off x="259260" y="6540450"/>
              <a:ext cx="11932739" cy="31748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5400000" algn="t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F156C950-E4E5-FA68-6471-65BA10AEB06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V="1">
              <a:off x="259260" y="6603501"/>
              <a:ext cx="11932740" cy="25443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820FF771-EDFE-5EEF-FD24-5CBEE5ED2E98}"/>
                </a:ext>
              </a:extLst>
            </p:cNvPr>
            <p:cNvCxnSpPr>
              <a:cxnSpLocks/>
              <a:stCxn id="4" idx="2"/>
              <a:endCxn id="2060" idx="1"/>
            </p:cNvCxnSpPr>
            <p:nvPr/>
          </p:nvCxnSpPr>
          <p:spPr>
            <a:xfrm flipV="1">
              <a:off x="259260" y="6698920"/>
              <a:ext cx="11932739" cy="159017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812169D0-365A-5ED4-E454-77DDEE234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066" y="6730032"/>
              <a:ext cx="11714934" cy="114612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120000">
              <a:off x="-221577" y="-31016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59BCCB2-BB2C-55CE-C053-B500C556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347" y="1313881"/>
            <a:ext cx="2958632" cy="3032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259495-55FE-CB86-C6C5-4018E9B9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022" y="1318226"/>
            <a:ext cx="2974810" cy="304905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7719F6-DC92-5356-6883-BBF0C3AE4081}"/>
              </a:ext>
            </a:extLst>
          </p:cNvPr>
          <p:cNvSpPr/>
          <p:nvPr/>
        </p:nvSpPr>
        <p:spPr>
          <a:xfrm>
            <a:off x="755409" y="162426"/>
            <a:ext cx="2047076" cy="8641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맵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1E20DF-7F52-5DDD-B103-DAB7E610F077}"/>
              </a:ext>
            </a:extLst>
          </p:cNvPr>
          <p:cNvSpPr txBox="1"/>
          <p:nvPr/>
        </p:nvSpPr>
        <p:spPr>
          <a:xfrm>
            <a:off x="2426203" y="4610029"/>
            <a:ext cx="690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스테이지 까지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프레임 워크를 통해 구분하여 더욱 간단한 스테이지 추가</a:t>
            </a:r>
          </a:p>
        </p:txBody>
      </p:sp>
    </p:spTree>
    <p:extLst>
      <p:ext uri="{BB962C8B-B14F-4D97-AF65-F5344CB8AC3E}">
        <p14:creationId xmlns:p14="http://schemas.microsoft.com/office/powerpoint/2010/main" val="119070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221577" y="-31016"/>
            <a:ext cx="12413577" cy="6888984"/>
            <a:chOff x="-221577" y="-31016"/>
            <a:chExt cx="12413577" cy="6888984"/>
          </a:xfrm>
        </p:grpSpPr>
        <p:sp>
          <p:nvSpPr>
            <p:cNvPr id="2060" name="직각 삼각형 2059">
              <a:extLst>
                <a:ext uri="{FF2B5EF4-FFF2-40B4-BE49-F238E27FC236}">
                  <a16:creationId xmlns:a16="http://schemas.microsoft.com/office/drawing/2014/main" id="{EC8B7104-B756-469E-306C-759BE004967D}"/>
                </a:ext>
              </a:extLst>
            </p:cNvPr>
            <p:cNvSpPr/>
            <p:nvPr/>
          </p:nvSpPr>
          <p:spPr>
            <a:xfrm flipH="1">
              <a:off x="384656" y="6540450"/>
              <a:ext cx="11807343" cy="31694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49" name="직선 연결선 2048">
              <a:extLst>
                <a:ext uri="{FF2B5EF4-FFF2-40B4-BE49-F238E27FC236}">
                  <a16:creationId xmlns:a16="http://schemas.microsoft.com/office/drawing/2014/main" id="{689F8FA0-C81B-CF69-CE0E-311A8EE35F9E}"/>
                </a:ext>
              </a:extLst>
            </p:cNvPr>
            <p:cNvCxnSpPr>
              <a:cxnSpLocks/>
              <a:stCxn id="4" idx="2"/>
              <a:endCxn id="2060" idx="0"/>
            </p:cNvCxnSpPr>
            <p:nvPr/>
          </p:nvCxnSpPr>
          <p:spPr>
            <a:xfrm flipV="1">
              <a:off x="259260" y="6540450"/>
              <a:ext cx="11932739" cy="31748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5400000" algn="t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F156C950-E4E5-FA68-6471-65BA10AEB06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V="1">
              <a:off x="259260" y="6603501"/>
              <a:ext cx="11932740" cy="25443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820FF771-EDFE-5EEF-FD24-5CBEE5ED2E98}"/>
                </a:ext>
              </a:extLst>
            </p:cNvPr>
            <p:cNvCxnSpPr>
              <a:cxnSpLocks/>
              <a:stCxn id="4" idx="2"/>
              <a:endCxn id="2060" idx="1"/>
            </p:cNvCxnSpPr>
            <p:nvPr/>
          </p:nvCxnSpPr>
          <p:spPr>
            <a:xfrm flipV="1">
              <a:off x="259260" y="6698920"/>
              <a:ext cx="11932739" cy="159017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812169D0-365A-5ED4-E454-77DDEE234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066" y="6730032"/>
              <a:ext cx="11714934" cy="114612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120000">
              <a:off x="-221577" y="-31016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F9B8B3-0D12-E738-8C28-0D147900D1CA}"/>
              </a:ext>
            </a:extLst>
          </p:cNvPr>
          <p:cNvSpPr/>
          <p:nvPr/>
        </p:nvSpPr>
        <p:spPr>
          <a:xfrm>
            <a:off x="755409" y="162426"/>
            <a:ext cx="1734120" cy="8641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chemeClr val="tx1"/>
                </a:solidFill>
              </a:rPr>
              <a:t>백종화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55E7-7EA7-A877-F0E6-84C1D266E92B}"/>
              </a:ext>
            </a:extLst>
          </p:cNvPr>
          <p:cNvSpPr txBox="1"/>
          <p:nvPr/>
        </p:nvSpPr>
        <p:spPr>
          <a:xfrm>
            <a:off x="4573789" y="3158188"/>
            <a:ext cx="42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맵 제작 툴 </a:t>
            </a:r>
            <a:r>
              <a:rPr lang="en-US" altLang="ko-KR" dirty="0"/>
              <a:t>– </a:t>
            </a:r>
            <a:r>
              <a:rPr lang="ko-KR" altLang="en-US" dirty="0"/>
              <a:t>큐브의 위치 조정 가능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6B7193-6C70-E660-2E80-40CE27BB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937" y="141178"/>
            <a:ext cx="3701341" cy="29726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A05A15-9563-6A1E-64BB-928580B73669}"/>
              </a:ext>
            </a:extLst>
          </p:cNvPr>
          <p:cNvSpPr txBox="1"/>
          <p:nvPr/>
        </p:nvSpPr>
        <p:spPr>
          <a:xfrm>
            <a:off x="8417636" y="3156175"/>
            <a:ext cx="328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맵 구상 및 맵 퍼즐 구상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8B8254-63D9-A3B9-3639-DA5FCC6AF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066" y="150389"/>
            <a:ext cx="3026590" cy="29726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DF9346-21D7-1270-3701-42C32BFB5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61" y="3909053"/>
            <a:ext cx="2840276" cy="19672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7C4957-E2C0-3EEC-EC5F-4820F08FC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76" y="1437597"/>
            <a:ext cx="1227862" cy="13341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C34B19-D114-5D42-E8D8-5BA38FD86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327" y="3554105"/>
            <a:ext cx="2342733" cy="23505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DAC271F-B08B-6ED5-B061-FAB942F2A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45" y="3911433"/>
            <a:ext cx="2089607" cy="19672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00F946-1C74-FBCC-0BA1-6C12BB5EB6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839" y="1437684"/>
            <a:ext cx="1157568" cy="13277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879ACD7-E535-6477-40EC-F3DFE76C5A36}"/>
              </a:ext>
            </a:extLst>
          </p:cNvPr>
          <p:cNvSpPr txBox="1"/>
          <p:nvPr/>
        </p:nvSpPr>
        <p:spPr>
          <a:xfrm>
            <a:off x="1530907" y="5939392"/>
            <a:ext cx="32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맵 내 오브젝트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651048-032B-3707-6D16-FEA74DCC13E4}"/>
              </a:ext>
            </a:extLst>
          </p:cNvPr>
          <p:cNvSpPr txBox="1"/>
          <p:nvPr/>
        </p:nvSpPr>
        <p:spPr>
          <a:xfrm>
            <a:off x="1455133" y="2905117"/>
            <a:ext cx="137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몬스터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0114F3-C050-DC35-A9E3-C7E84FD9A796}"/>
              </a:ext>
            </a:extLst>
          </p:cNvPr>
          <p:cNvSpPr txBox="1"/>
          <p:nvPr/>
        </p:nvSpPr>
        <p:spPr>
          <a:xfrm>
            <a:off x="6492198" y="5981681"/>
            <a:ext cx="193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카메라 전환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952F9F-AD3E-961D-6768-A5AAE100F58B}"/>
              </a:ext>
            </a:extLst>
          </p:cNvPr>
          <p:cNvSpPr txBox="1"/>
          <p:nvPr/>
        </p:nvSpPr>
        <p:spPr>
          <a:xfrm>
            <a:off x="9366083" y="4059881"/>
            <a:ext cx="2280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외에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리소스 가공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게임오버 상태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사운드 추가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맵에</a:t>
            </a:r>
            <a:r>
              <a:rPr lang="ko-KR" altLang="en-US" dirty="0"/>
              <a:t> 대한 것들</a:t>
            </a:r>
            <a:endParaRPr lang="en-US" altLang="ko-KR" dirty="0"/>
          </a:p>
          <a:p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30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221577" y="-31016"/>
            <a:ext cx="12413577" cy="6888984"/>
            <a:chOff x="-221577" y="-31016"/>
            <a:chExt cx="12413577" cy="6888984"/>
          </a:xfrm>
        </p:grpSpPr>
        <p:sp>
          <p:nvSpPr>
            <p:cNvPr id="2060" name="직각 삼각형 2059">
              <a:extLst>
                <a:ext uri="{FF2B5EF4-FFF2-40B4-BE49-F238E27FC236}">
                  <a16:creationId xmlns:a16="http://schemas.microsoft.com/office/drawing/2014/main" id="{EC8B7104-B756-469E-306C-759BE004967D}"/>
                </a:ext>
              </a:extLst>
            </p:cNvPr>
            <p:cNvSpPr/>
            <p:nvPr/>
          </p:nvSpPr>
          <p:spPr>
            <a:xfrm flipH="1">
              <a:off x="384656" y="6540450"/>
              <a:ext cx="11807343" cy="31694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49" name="직선 연결선 2048">
              <a:extLst>
                <a:ext uri="{FF2B5EF4-FFF2-40B4-BE49-F238E27FC236}">
                  <a16:creationId xmlns:a16="http://schemas.microsoft.com/office/drawing/2014/main" id="{689F8FA0-C81B-CF69-CE0E-311A8EE35F9E}"/>
                </a:ext>
              </a:extLst>
            </p:cNvPr>
            <p:cNvCxnSpPr>
              <a:cxnSpLocks/>
              <a:stCxn id="4" idx="2"/>
              <a:endCxn id="2060" idx="0"/>
            </p:cNvCxnSpPr>
            <p:nvPr/>
          </p:nvCxnSpPr>
          <p:spPr>
            <a:xfrm flipV="1">
              <a:off x="259260" y="6540450"/>
              <a:ext cx="11932739" cy="31748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5400000" algn="t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F156C950-E4E5-FA68-6471-65BA10AEB06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V="1">
              <a:off x="259260" y="6603501"/>
              <a:ext cx="11932740" cy="25443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820FF771-EDFE-5EEF-FD24-5CBEE5ED2E98}"/>
                </a:ext>
              </a:extLst>
            </p:cNvPr>
            <p:cNvCxnSpPr>
              <a:cxnSpLocks/>
              <a:stCxn id="4" idx="2"/>
              <a:endCxn id="2060" idx="1"/>
            </p:cNvCxnSpPr>
            <p:nvPr/>
          </p:nvCxnSpPr>
          <p:spPr>
            <a:xfrm flipV="1">
              <a:off x="259260" y="6698920"/>
              <a:ext cx="11932739" cy="159017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812169D0-365A-5ED4-E454-77DDEE234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066" y="6730032"/>
              <a:ext cx="11714934" cy="114612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120000">
              <a:off x="-221577" y="-31016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017C6D0-3771-27FE-B494-CE3E57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705" y="137766"/>
            <a:ext cx="2869892" cy="256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59BF54-E143-DDC0-D4A5-AF5B34E9C330}"/>
              </a:ext>
            </a:extLst>
          </p:cNvPr>
          <p:cNvSpPr txBox="1"/>
          <p:nvPr/>
        </p:nvSpPr>
        <p:spPr>
          <a:xfrm>
            <a:off x="7018870" y="2744447"/>
            <a:ext cx="370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err="1"/>
              <a:t>마리오</a:t>
            </a:r>
            <a:r>
              <a:rPr lang="ko-KR" altLang="en-US" dirty="0"/>
              <a:t> 행동 관련 상태변화도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4B7ECA-B380-6517-6FAE-A79AAE06051B}"/>
              </a:ext>
            </a:extLst>
          </p:cNvPr>
          <p:cNvSpPr/>
          <p:nvPr/>
        </p:nvSpPr>
        <p:spPr>
          <a:xfrm>
            <a:off x="755409" y="162426"/>
            <a:ext cx="1734120" cy="8641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이윤석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4A6EA6-37EB-6185-E1AF-123EC8636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681" y="64786"/>
            <a:ext cx="3285941" cy="26363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52DF5D-ABE1-A05F-A2A4-7EB5C16FC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09" y="1276227"/>
            <a:ext cx="5018526" cy="2053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D660D9-A0CC-4396-BA9C-E9E3C739A8FB}"/>
              </a:ext>
            </a:extLst>
          </p:cNvPr>
          <p:cNvSpPr txBox="1"/>
          <p:nvPr/>
        </p:nvSpPr>
        <p:spPr>
          <a:xfrm>
            <a:off x="996299" y="3340841"/>
            <a:ext cx="433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 프레임워크 생성 및 구조 제작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150EC99-7B12-784C-3C0E-51F55128C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88" y="3979500"/>
            <a:ext cx="1365205" cy="18801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A1B6E0-3192-7BB5-2875-B05FD4D37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884" y="3975633"/>
            <a:ext cx="3248478" cy="18957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DA4D63-C886-B45F-47CF-D71BD2941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772" y="4164445"/>
            <a:ext cx="2128196" cy="7112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B164CAB-79AD-5F14-99E2-9C82F68A9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4773" y="4815615"/>
            <a:ext cx="2128196" cy="6488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832D154-59DF-3D28-3CFA-356577948AD8}"/>
              </a:ext>
            </a:extLst>
          </p:cNvPr>
          <p:cNvSpPr txBox="1"/>
          <p:nvPr/>
        </p:nvSpPr>
        <p:spPr>
          <a:xfrm>
            <a:off x="2790170" y="6066811"/>
            <a:ext cx="217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충돌체크 관련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418BB7-12FE-A7C5-5378-56D67CA790AE}"/>
              </a:ext>
            </a:extLst>
          </p:cNvPr>
          <p:cNvSpPr txBox="1"/>
          <p:nvPr/>
        </p:nvSpPr>
        <p:spPr>
          <a:xfrm>
            <a:off x="645594" y="6077705"/>
            <a:ext cx="167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err="1"/>
              <a:t>마리오관련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7D2FA6-66A5-F23D-00B0-F35969E2D88A}"/>
              </a:ext>
            </a:extLst>
          </p:cNvPr>
          <p:cNvSpPr txBox="1"/>
          <p:nvPr/>
        </p:nvSpPr>
        <p:spPr>
          <a:xfrm>
            <a:off x="6622249" y="6094097"/>
            <a:ext cx="7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&lt;UI&gt;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740D56-AD73-E0CC-F6FE-88AB5524D098}"/>
              </a:ext>
            </a:extLst>
          </p:cNvPr>
          <p:cNvSpPr txBox="1"/>
          <p:nvPr/>
        </p:nvSpPr>
        <p:spPr>
          <a:xfrm>
            <a:off x="8908768" y="4189770"/>
            <a:ext cx="3061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외에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리소스 가공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로고 </a:t>
            </a:r>
            <a:r>
              <a:rPr lang="ko-KR" altLang="en-US" dirty="0" err="1"/>
              <a:t>스테이트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타이틀 </a:t>
            </a:r>
            <a:r>
              <a:rPr lang="ko-KR" altLang="en-US" dirty="0" err="1"/>
              <a:t>스테이트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스테이지 선택 </a:t>
            </a:r>
            <a:r>
              <a:rPr lang="ko-KR" altLang="en-US" dirty="0" err="1"/>
              <a:t>스테이트</a:t>
            </a:r>
            <a:endParaRPr lang="en-US" altLang="ko-KR" dirty="0"/>
          </a:p>
          <a:p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6101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221577" y="-31016"/>
            <a:ext cx="12413577" cy="6888984"/>
            <a:chOff x="-221577" y="-31016"/>
            <a:chExt cx="12413577" cy="6888984"/>
          </a:xfrm>
        </p:grpSpPr>
        <p:sp>
          <p:nvSpPr>
            <p:cNvPr id="2060" name="직각 삼각형 2059">
              <a:extLst>
                <a:ext uri="{FF2B5EF4-FFF2-40B4-BE49-F238E27FC236}">
                  <a16:creationId xmlns:a16="http://schemas.microsoft.com/office/drawing/2014/main" id="{EC8B7104-B756-469E-306C-759BE004967D}"/>
                </a:ext>
              </a:extLst>
            </p:cNvPr>
            <p:cNvSpPr/>
            <p:nvPr/>
          </p:nvSpPr>
          <p:spPr>
            <a:xfrm flipH="1">
              <a:off x="384656" y="6540450"/>
              <a:ext cx="11807343" cy="31694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49" name="직선 연결선 2048">
              <a:extLst>
                <a:ext uri="{FF2B5EF4-FFF2-40B4-BE49-F238E27FC236}">
                  <a16:creationId xmlns:a16="http://schemas.microsoft.com/office/drawing/2014/main" id="{689F8FA0-C81B-CF69-CE0E-311A8EE35F9E}"/>
                </a:ext>
              </a:extLst>
            </p:cNvPr>
            <p:cNvCxnSpPr>
              <a:cxnSpLocks/>
              <a:stCxn id="4" idx="2"/>
              <a:endCxn id="2060" idx="0"/>
            </p:cNvCxnSpPr>
            <p:nvPr/>
          </p:nvCxnSpPr>
          <p:spPr>
            <a:xfrm flipV="1">
              <a:off x="259260" y="6540450"/>
              <a:ext cx="11932739" cy="317487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5400000" algn="t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F156C950-E4E5-FA68-6471-65BA10AEB06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V="1">
              <a:off x="259260" y="6603501"/>
              <a:ext cx="11932740" cy="25443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820FF771-EDFE-5EEF-FD24-5CBEE5ED2E98}"/>
                </a:ext>
              </a:extLst>
            </p:cNvPr>
            <p:cNvCxnSpPr>
              <a:cxnSpLocks/>
              <a:stCxn id="4" idx="2"/>
              <a:endCxn id="2060" idx="1"/>
            </p:cNvCxnSpPr>
            <p:nvPr/>
          </p:nvCxnSpPr>
          <p:spPr>
            <a:xfrm flipV="1">
              <a:off x="259260" y="6698920"/>
              <a:ext cx="11932739" cy="159017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812169D0-365A-5ED4-E454-77DDEE234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066" y="6730032"/>
              <a:ext cx="11714934" cy="114612"/>
            </a:xfrm>
            <a:prstGeom prst="line">
              <a:avLst/>
            </a:prstGeom>
            <a:ln w="25400" cmpd="dbl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273B59-B979-E39E-D1B6-9C53DDBB1424}"/>
                </a:ext>
              </a:extLst>
            </p:cNvPr>
            <p:cNvGrpSpPr/>
            <p:nvPr/>
          </p:nvGrpSpPr>
          <p:grpSpPr>
            <a:xfrm rot="120000">
              <a:off x="-221577" y="-31016"/>
              <a:ext cx="866385" cy="6888984"/>
              <a:chOff x="-126611" y="-31021"/>
              <a:chExt cx="866385" cy="688898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DBDAFF-8F67-CE70-BFAA-9E2AF0D00D57}"/>
                  </a:ext>
                </a:extLst>
              </p:cNvPr>
              <p:cNvSpPr/>
              <p:nvPr/>
            </p:nvSpPr>
            <p:spPr>
              <a:xfrm rot="21438659">
                <a:off x="245765" y="-31021"/>
                <a:ext cx="134088" cy="68889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innerShdw dist="50800">
                  <a:prstClr val="black">
                    <a:alpha val="2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84F6EAA-3B9A-3FB7-6A06-F991661B1FB8}"/>
                  </a:ext>
                </a:extLst>
              </p:cNvPr>
              <p:cNvGrpSpPr/>
              <p:nvPr/>
            </p:nvGrpSpPr>
            <p:grpSpPr>
              <a:xfrm>
                <a:off x="215395" y="6512867"/>
                <a:ext cx="524379" cy="283285"/>
                <a:chOff x="1542545" y="5134917"/>
                <a:chExt cx="524379" cy="283285"/>
              </a:xfrm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F089A3-A5FD-1DF1-148E-51A7D22768A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805549-9C14-54D0-529F-A56B903734FA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막힌 원호 5">
                  <a:extLst>
                    <a:ext uri="{FF2B5EF4-FFF2-40B4-BE49-F238E27FC236}">
                      <a16:creationId xmlns:a16="http://schemas.microsoft.com/office/drawing/2014/main" id="{FDD33F93-4067-5BE2-F519-D989DC98CF9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BA6EF01-2F63-FD58-2AEA-688DFF43AC61}"/>
                  </a:ext>
                </a:extLst>
              </p:cNvPr>
              <p:cNvGrpSpPr/>
              <p:nvPr/>
            </p:nvGrpSpPr>
            <p:grpSpPr>
              <a:xfrm>
                <a:off x="199109" y="6206531"/>
                <a:ext cx="524379" cy="283285"/>
                <a:chOff x="1542545" y="5134917"/>
                <a:chExt cx="524379" cy="283285"/>
              </a:xfrm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1426AD8-6238-3308-5509-8001077D31A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61391AD-E4DD-168F-B2A6-69BCA56C7840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막힌 원호 5">
                  <a:extLst>
                    <a:ext uri="{FF2B5EF4-FFF2-40B4-BE49-F238E27FC236}">
                      <a16:creationId xmlns:a16="http://schemas.microsoft.com/office/drawing/2014/main" id="{551F1037-6EB2-C2C4-93CE-95D4F84EA7E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C8C52F5-32B3-3774-8F7E-AFC6BC914F5F}"/>
                  </a:ext>
                </a:extLst>
              </p:cNvPr>
              <p:cNvGrpSpPr/>
              <p:nvPr/>
            </p:nvGrpSpPr>
            <p:grpSpPr>
              <a:xfrm>
                <a:off x="182823" y="5900195"/>
                <a:ext cx="524379" cy="283285"/>
                <a:chOff x="1542545" y="5134917"/>
                <a:chExt cx="524379" cy="283285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693A80-73D4-EF0C-E56C-0D5CECE9401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B853DD-283F-5CDE-CC4B-B5048999044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막힌 원호 5">
                  <a:extLst>
                    <a:ext uri="{FF2B5EF4-FFF2-40B4-BE49-F238E27FC236}">
                      <a16:creationId xmlns:a16="http://schemas.microsoft.com/office/drawing/2014/main" id="{E05DF08B-90EC-A1D9-C67C-B93E83BBDC1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FF45F4A-60A9-8226-E920-3E37BA87E6B6}"/>
                  </a:ext>
                </a:extLst>
              </p:cNvPr>
              <p:cNvGrpSpPr/>
              <p:nvPr/>
            </p:nvGrpSpPr>
            <p:grpSpPr>
              <a:xfrm>
                <a:off x="166537" y="5593859"/>
                <a:ext cx="524379" cy="283285"/>
                <a:chOff x="1542545" y="5134917"/>
                <a:chExt cx="524379" cy="283285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E9E1287-730F-DAF6-EAC2-CF0A18B395D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1F414FE-7D03-DB4D-3D99-69C9DD119A8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막힌 원호 5">
                  <a:extLst>
                    <a:ext uri="{FF2B5EF4-FFF2-40B4-BE49-F238E27FC236}">
                      <a16:creationId xmlns:a16="http://schemas.microsoft.com/office/drawing/2014/main" id="{397ACC39-CB89-EE75-0DB9-CF0F3A67E58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E9B605D-5F59-9D17-B5D3-D864924387F5}"/>
                  </a:ext>
                </a:extLst>
              </p:cNvPr>
              <p:cNvGrpSpPr/>
              <p:nvPr/>
            </p:nvGrpSpPr>
            <p:grpSpPr>
              <a:xfrm>
                <a:off x="150251" y="5287523"/>
                <a:ext cx="524379" cy="283285"/>
                <a:chOff x="1542545" y="5134917"/>
                <a:chExt cx="524379" cy="283285"/>
              </a:xfrm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8AA1F0A-8018-4346-1BAD-03A85437F201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1F9D3F-F91A-87D7-EAFD-9378F3AD382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막힌 원호 5">
                  <a:extLst>
                    <a:ext uri="{FF2B5EF4-FFF2-40B4-BE49-F238E27FC236}">
                      <a16:creationId xmlns:a16="http://schemas.microsoft.com/office/drawing/2014/main" id="{6D52A1C1-525E-DE1C-D230-4428B2BD3DF4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F69747B-9855-A78D-0667-F0D07E0898AD}"/>
                  </a:ext>
                </a:extLst>
              </p:cNvPr>
              <p:cNvGrpSpPr/>
              <p:nvPr/>
            </p:nvGrpSpPr>
            <p:grpSpPr>
              <a:xfrm>
                <a:off x="133965" y="4981187"/>
                <a:ext cx="524379" cy="283285"/>
                <a:chOff x="1542545" y="5134917"/>
                <a:chExt cx="524379" cy="283285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1CD462A-D205-79AD-FAF1-EDDC5A28617B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E7AACE3-E237-7DC2-7DC1-116268D579D6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막힌 원호 5">
                  <a:extLst>
                    <a:ext uri="{FF2B5EF4-FFF2-40B4-BE49-F238E27FC236}">
                      <a16:creationId xmlns:a16="http://schemas.microsoft.com/office/drawing/2014/main" id="{8A09F57B-9287-0C41-3CC9-F545873C886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ECEAB6F-E60B-817D-81F0-583CE0B19965}"/>
                  </a:ext>
                </a:extLst>
              </p:cNvPr>
              <p:cNvGrpSpPr/>
              <p:nvPr/>
            </p:nvGrpSpPr>
            <p:grpSpPr>
              <a:xfrm>
                <a:off x="117679" y="4674851"/>
                <a:ext cx="524379" cy="283285"/>
                <a:chOff x="1542545" y="5134917"/>
                <a:chExt cx="524379" cy="283285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CC4C2A3-D694-C747-2A4A-5FD0C2B38D89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968B72FE-4315-3937-3555-E9F2CEAADAC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막힌 원호 5">
                  <a:extLst>
                    <a:ext uri="{FF2B5EF4-FFF2-40B4-BE49-F238E27FC236}">
                      <a16:creationId xmlns:a16="http://schemas.microsoft.com/office/drawing/2014/main" id="{6D4FF411-683B-5E90-5F23-688B0582DBF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388969B7-A5FA-9FB7-47C8-C84C61F84F6A}"/>
                  </a:ext>
                </a:extLst>
              </p:cNvPr>
              <p:cNvGrpSpPr/>
              <p:nvPr/>
            </p:nvGrpSpPr>
            <p:grpSpPr>
              <a:xfrm>
                <a:off x="101393" y="4368515"/>
                <a:ext cx="524379" cy="283285"/>
                <a:chOff x="1542545" y="5134917"/>
                <a:chExt cx="524379" cy="283285"/>
              </a:xfrm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5C98F77A-F009-A32F-B06B-51C6F253BE44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61E43592-A0A7-B8EC-B1FD-1CC2E796373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막힌 원호 5">
                  <a:extLst>
                    <a:ext uri="{FF2B5EF4-FFF2-40B4-BE49-F238E27FC236}">
                      <a16:creationId xmlns:a16="http://schemas.microsoft.com/office/drawing/2014/main" id="{A1615933-3E94-0A17-1864-5F5773AD7AA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00DB7E1A-ABC6-4745-14DC-B123C68E241A}"/>
                  </a:ext>
                </a:extLst>
              </p:cNvPr>
              <p:cNvGrpSpPr/>
              <p:nvPr/>
            </p:nvGrpSpPr>
            <p:grpSpPr>
              <a:xfrm>
                <a:off x="85107" y="4062179"/>
                <a:ext cx="524379" cy="283285"/>
                <a:chOff x="1542545" y="5134917"/>
                <a:chExt cx="524379" cy="283285"/>
              </a:xfrm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F85CF23-182D-1958-0AD0-B57AE1A941C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5B002F3C-8C19-6634-E5F1-48C8A43D9E1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막힌 원호 5">
                  <a:extLst>
                    <a:ext uri="{FF2B5EF4-FFF2-40B4-BE49-F238E27FC236}">
                      <a16:creationId xmlns:a16="http://schemas.microsoft.com/office/drawing/2014/main" id="{C4AB2E50-B703-AF13-1B88-E39D39919E0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237F7AFA-20E1-FD6D-D4A1-8C8288050F73}"/>
                  </a:ext>
                </a:extLst>
              </p:cNvPr>
              <p:cNvGrpSpPr/>
              <p:nvPr/>
            </p:nvGrpSpPr>
            <p:grpSpPr>
              <a:xfrm>
                <a:off x="68821" y="3755843"/>
                <a:ext cx="524379" cy="283285"/>
                <a:chOff x="1542545" y="5134917"/>
                <a:chExt cx="524379" cy="283285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9C08EB70-998E-822C-5C78-8AAC43BC2FB6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11F6FB34-63A4-11D0-B2C4-1A4667D4EFBD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막힌 원호 5">
                  <a:extLst>
                    <a:ext uri="{FF2B5EF4-FFF2-40B4-BE49-F238E27FC236}">
                      <a16:creationId xmlns:a16="http://schemas.microsoft.com/office/drawing/2014/main" id="{C723A3D5-3E0E-37C6-08C3-EFDA16EE1A43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32099B58-8496-53F4-CD19-925692FC01BF}"/>
                  </a:ext>
                </a:extLst>
              </p:cNvPr>
              <p:cNvGrpSpPr/>
              <p:nvPr/>
            </p:nvGrpSpPr>
            <p:grpSpPr>
              <a:xfrm>
                <a:off x="52535" y="3449507"/>
                <a:ext cx="524379" cy="283285"/>
                <a:chOff x="1542545" y="5134917"/>
                <a:chExt cx="524379" cy="283285"/>
              </a:xfrm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F06672CE-9C98-2449-BF06-C0EC60EDFEE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BAB56070-0795-E9E5-BD9B-464606A084A3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막힌 원호 5">
                  <a:extLst>
                    <a:ext uri="{FF2B5EF4-FFF2-40B4-BE49-F238E27FC236}">
                      <a16:creationId xmlns:a16="http://schemas.microsoft.com/office/drawing/2014/main" id="{04C8E17D-DC8C-664C-36EB-4314442B8D69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9C9F732-04C6-657F-070F-977B09D68B0B}"/>
                  </a:ext>
                </a:extLst>
              </p:cNvPr>
              <p:cNvGrpSpPr/>
              <p:nvPr/>
            </p:nvGrpSpPr>
            <p:grpSpPr>
              <a:xfrm>
                <a:off x="36249" y="3143171"/>
                <a:ext cx="524379" cy="283285"/>
                <a:chOff x="1542545" y="5134917"/>
                <a:chExt cx="524379" cy="283285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3C6C8D30-CDDE-F413-A73D-F34D16F58027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ED2E59C2-16F9-2DAC-4032-11855818D4C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막힌 원호 5">
                  <a:extLst>
                    <a:ext uri="{FF2B5EF4-FFF2-40B4-BE49-F238E27FC236}">
                      <a16:creationId xmlns:a16="http://schemas.microsoft.com/office/drawing/2014/main" id="{59D23B74-354C-8734-74DD-33AF12AF4D67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9E4B3B96-9B1A-6905-C2F3-185BA4390D88}"/>
                  </a:ext>
                </a:extLst>
              </p:cNvPr>
              <p:cNvGrpSpPr/>
              <p:nvPr/>
            </p:nvGrpSpPr>
            <p:grpSpPr>
              <a:xfrm>
                <a:off x="19963" y="2836835"/>
                <a:ext cx="524379" cy="283285"/>
                <a:chOff x="1542545" y="5134917"/>
                <a:chExt cx="524379" cy="283285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4135A27A-15DB-1794-4CDF-F31E1512FAB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1545E95B-20D4-4833-5405-524E4EEAAC14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막힌 원호 5">
                  <a:extLst>
                    <a:ext uri="{FF2B5EF4-FFF2-40B4-BE49-F238E27FC236}">
                      <a16:creationId xmlns:a16="http://schemas.microsoft.com/office/drawing/2014/main" id="{34A559AB-C2EE-E1D3-59BB-0A894BC8FD4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1A24ED0F-C465-E14F-774E-6A209CD485F1}"/>
                  </a:ext>
                </a:extLst>
              </p:cNvPr>
              <p:cNvGrpSpPr/>
              <p:nvPr/>
            </p:nvGrpSpPr>
            <p:grpSpPr>
              <a:xfrm>
                <a:off x="3677" y="2530499"/>
                <a:ext cx="524379" cy="283285"/>
                <a:chOff x="1542545" y="5134917"/>
                <a:chExt cx="524379" cy="283285"/>
              </a:xfrm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966A5FB9-95FE-3164-14CC-1A0D1104D5A3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3171DDC-D033-57DD-95DC-AD983FE8B15E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막힌 원호 5">
                  <a:extLst>
                    <a:ext uri="{FF2B5EF4-FFF2-40B4-BE49-F238E27FC236}">
                      <a16:creationId xmlns:a16="http://schemas.microsoft.com/office/drawing/2014/main" id="{29857AA3-882F-58FC-D1A8-A581A8B775D5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B62A540-C80D-1F12-78A0-6831A4EC2082}"/>
                  </a:ext>
                </a:extLst>
              </p:cNvPr>
              <p:cNvGrpSpPr/>
              <p:nvPr/>
            </p:nvGrpSpPr>
            <p:grpSpPr>
              <a:xfrm>
                <a:off x="-12609" y="2224163"/>
                <a:ext cx="524379" cy="283285"/>
                <a:chOff x="1542545" y="5134917"/>
                <a:chExt cx="524379" cy="28328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FD014415-B504-C694-FE03-6806525FD2CA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id="{5088101C-7153-95A8-E278-67B0BCBA596F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막힌 원호 5">
                  <a:extLst>
                    <a:ext uri="{FF2B5EF4-FFF2-40B4-BE49-F238E27FC236}">
                      <a16:creationId xmlns:a16="http://schemas.microsoft.com/office/drawing/2014/main" id="{7F807D50-BA0B-0F52-DFFC-19553D7264D8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F98A9BA3-1514-83A1-BA7E-5B96D6FDB8E4}"/>
                  </a:ext>
                </a:extLst>
              </p:cNvPr>
              <p:cNvGrpSpPr/>
              <p:nvPr/>
            </p:nvGrpSpPr>
            <p:grpSpPr>
              <a:xfrm>
                <a:off x="-28895" y="1917827"/>
                <a:ext cx="524379" cy="283285"/>
                <a:chOff x="1542545" y="5134917"/>
                <a:chExt cx="524379" cy="28328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A0297462-991D-124B-435B-DD13F26D3D1D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F2335FA8-74CF-26A4-1753-CE437417BB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막힌 원호 5">
                  <a:extLst>
                    <a:ext uri="{FF2B5EF4-FFF2-40B4-BE49-F238E27FC236}">
                      <a16:creationId xmlns:a16="http://schemas.microsoft.com/office/drawing/2014/main" id="{CC1639FC-E73E-56F2-C1F5-C794C231F7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0B777128-1F13-D1FF-627F-EEBDC2A22045}"/>
                  </a:ext>
                </a:extLst>
              </p:cNvPr>
              <p:cNvGrpSpPr/>
              <p:nvPr/>
            </p:nvGrpSpPr>
            <p:grpSpPr>
              <a:xfrm>
                <a:off x="-45181" y="1611491"/>
                <a:ext cx="524379" cy="283285"/>
                <a:chOff x="1542545" y="5134917"/>
                <a:chExt cx="524379" cy="28328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5BBB9C2E-AE3B-4A2A-C709-9830308B4118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16FBADE9-465F-1BD6-911A-0ABA5C22B2C2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막힌 원호 5">
                  <a:extLst>
                    <a:ext uri="{FF2B5EF4-FFF2-40B4-BE49-F238E27FC236}">
                      <a16:creationId xmlns:a16="http://schemas.microsoft.com/office/drawing/2014/main" id="{F833CDE5-8D7B-79EC-C25E-BFDC7B971182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6DC4F0CD-4089-B356-D0AA-F3B280895D59}"/>
                  </a:ext>
                </a:extLst>
              </p:cNvPr>
              <p:cNvGrpSpPr/>
              <p:nvPr/>
            </p:nvGrpSpPr>
            <p:grpSpPr>
              <a:xfrm>
                <a:off x="-61467" y="1305155"/>
                <a:ext cx="524379" cy="283285"/>
                <a:chOff x="1542545" y="5134917"/>
                <a:chExt cx="524379" cy="28328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45880456-06F9-6B8E-6E7D-7AC58D8A65F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1B639D03-15B1-FF9D-04B3-91688E8916E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막힌 원호 5">
                  <a:extLst>
                    <a:ext uri="{FF2B5EF4-FFF2-40B4-BE49-F238E27FC236}">
                      <a16:creationId xmlns:a16="http://schemas.microsoft.com/office/drawing/2014/main" id="{8CF06C8A-AFC1-7834-E2A7-017E037387AB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66B092C6-0BD4-D0CA-E3BF-D2A619D442E1}"/>
                  </a:ext>
                </a:extLst>
              </p:cNvPr>
              <p:cNvGrpSpPr/>
              <p:nvPr/>
            </p:nvGrpSpPr>
            <p:grpSpPr>
              <a:xfrm>
                <a:off x="-77753" y="998819"/>
                <a:ext cx="524379" cy="283285"/>
                <a:chOff x="1542545" y="5134917"/>
                <a:chExt cx="524379" cy="283285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C7326C6F-D232-1B36-B2D8-8BA6C2B894D5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4F9B1663-0AE1-4F4A-9EF6-2081D5D3F2D5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8" name="막힌 원호 5">
                  <a:extLst>
                    <a:ext uri="{FF2B5EF4-FFF2-40B4-BE49-F238E27FC236}">
                      <a16:creationId xmlns:a16="http://schemas.microsoft.com/office/drawing/2014/main" id="{0E779B45-B251-D1A7-6498-43580663FAFD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E93AD929-8D1A-A564-1AD6-126A5A7DC842}"/>
                  </a:ext>
                </a:extLst>
              </p:cNvPr>
              <p:cNvGrpSpPr/>
              <p:nvPr/>
            </p:nvGrpSpPr>
            <p:grpSpPr>
              <a:xfrm>
                <a:off x="-94039" y="692483"/>
                <a:ext cx="524379" cy="283285"/>
                <a:chOff x="1542545" y="5134917"/>
                <a:chExt cx="524379" cy="283285"/>
              </a:xfrm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6EFFD38-813C-8150-8A96-A7AC03C49E7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F55BC1AE-5AF5-FF7A-4960-6330A54B898C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막힌 원호 5">
                  <a:extLst>
                    <a:ext uri="{FF2B5EF4-FFF2-40B4-BE49-F238E27FC236}">
                      <a16:creationId xmlns:a16="http://schemas.microsoft.com/office/drawing/2014/main" id="{3894E805-F781-76A2-A851-55A2A85418E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40EC8BA3-EAAC-2651-F677-16272CDD567C}"/>
                  </a:ext>
                </a:extLst>
              </p:cNvPr>
              <p:cNvGrpSpPr/>
              <p:nvPr/>
            </p:nvGrpSpPr>
            <p:grpSpPr>
              <a:xfrm>
                <a:off x="-110325" y="386147"/>
                <a:ext cx="524379" cy="283285"/>
                <a:chOff x="1542545" y="5134917"/>
                <a:chExt cx="524379" cy="283285"/>
              </a:xfrm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CD5012E6-DB65-73ED-FD03-A17AA808FECC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39C4B21B-64E5-124F-1B36-44B3038E517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막힌 원호 5">
                  <a:extLst>
                    <a:ext uri="{FF2B5EF4-FFF2-40B4-BE49-F238E27FC236}">
                      <a16:creationId xmlns:a16="http://schemas.microsoft.com/office/drawing/2014/main" id="{BB8EDE47-D230-1488-3BD2-E372A3A8BD7E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06AB7A2-B92C-30D5-801C-F992EAD2B8D4}"/>
                  </a:ext>
                </a:extLst>
              </p:cNvPr>
              <p:cNvGrpSpPr/>
              <p:nvPr/>
            </p:nvGrpSpPr>
            <p:grpSpPr>
              <a:xfrm>
                <a:off x="-126611" y="79811"/>
                <a:ext cx="524379" cy="283285"/>
                <a:chOff x="1542545" y="5134917"/>
                <a:chExt cx="524379" cy="283285"/>
              </a:xfrm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CC5D1C80-1D91-A068-DAB6-AB4B08E92AB0}"/>
                    </a:ext>
                  </a:extLst>
                </p:cNvPr>
                <p:cNvSpPr/>
                <p:nvPr/>
              </p:nvSpPr>
              <p:spPr>
                <a:xfrm>
                  <a:off x="1966340" y="5215874"/>
                  <a:ext cx="100584" cy="10058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E475D8AC-CC90-D95A-57F2-32EF3083C197}"/>
                    </a:ext>
                  </a:extLst>
                </p:cNvPr>
                <p:cNvSpPr/>
                <p:nvPr/>
              </p:nvSpPr>
              <p:spPr>
                <a:xfrm>
                  <a:off x="1542545" y="5318556"/>
                  <a:ext cx="99646" cy="9964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막힌 원호 5">
                  <a:extLst>
                    <a:ext uri="{FF2B5EF4-FFF2-40B4-BE49-F238E27FC236}">
                      <a16:creationId xmlns:a16="http://schemas.microsoft.com/office/drawing/2014/main" id="{259B0049-108F-C667-32AC-F6D75213AE5C}"/>
                    </a:ext>
                  </a:extLst>
                </p:cNvPr>
                <p:cNvSpPr/>
                <p:nvPr/>
              </p:nvSpPr>
              <p:spPr>
                <a:xfrm rot="21245798">
                  <a:off x="1554929" y="5134917"/>
                  <a:ext cx="488881" cy="219728"/>
                </a:xfrm>
                <a:custGeom>
                  <a:avLst/>
                  <a:gdLst>
                    <a:gd name="connsiteX0" fmla="*/ 0 w 498318"/>
                    <a:gd name="connsiteY0" fmla="*/ 196772 h 393543"/>
                    <a:gd name="connsiteX1" fmla="*/ 227495 w 498318"/>
                    <a:gd name="connsiteY1" fmla="*/ 745 h 393543"/>
                    <a:gd name="connsiteX2" fmla="*/ 488881 w 498318"/>
                    <a:gd name="connsiteY2" fmla="*/ 143131 h 393543"/>
                    <a:gd name="connsiteX3" fmla="*/ 433219 w 498318"/>
                    <a:gd name="connsiteY3" fmla="*/ 155586 h 393543"/>
                    <a:gd name="connsiteX4" fmla="*/ 233717 w 498318"/>
                    <a:gd name="connsiteY4" fmla="*/ 57051 h 393543"/>
                    <a:gd name="connsiteX5" fmla="*/ 56598 w 498318"/>
                    <a:gd name="connsiteY5" fmla="*/ 196772 h 393543"/>
                    <a:gd name="connsiteX6" fmla="*/ 0 w 498318"/>
                    <a:gd name="connsiteY6" fmla="*/ 196772 h 393543"/>
                    <a:gd name="connsiteX0" fmla="*/ 0 w 488881"/>
                    <a:gd name="connsiteY0" fmla="*/ 196778 h 206253"/>
                    <a:gd name="connsiteX1" fmla="*/ 227495 w 488881"/>
                    <a:gd name="connsiteY1" fmla="*/ 751 h 206253"/>
                    <a:gd name="connsiteX2" fmla="*/ 488881 w 488881"/>
                    <a:gd name="connsiteY2" fmla="*/ 143137 h 206253"/>
                    <a:gd name="connsiteX3" fmla="*/ 433219 w 488881"/>
                    <a:gd name="connsiteY3" fmla="*/ 155592 h 206253"/>
                    <a:gd name="connsiteX4" fmla="*/ 233717 w 488881"/>
                    <a:gd name="connsiteY4" fmla="*/ 57057 h 206253"/>
                    <a:gd name="connsiteX5" fmla="*/ 56598 w 488881"/>
                    <a:gd name="connsiteY5" fmla="*/ 196778 h 206253"/>
                    <a:gd name="connsiteX6" fmla="*/ 0 w 488881"/>
                    <a:gd name="connsiteY6" fmla="*/ 196778 h 206253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10719"/>
                    <a:gd name="connsiteX1" fmla="*/ 227495 w 488881"/>
                    <a:gd name="connsiteY1" fmla="*/ 751 h 210719"/>
                    <a:gd name="connsiteX2" fmla="*/ 488881 w 488881"/>
                    <a:gd name="connsiteY2" fmla="*/ 143137 h 210719"/>
                    <a:gd name="connsiteX3" fmla="*/ 433219 w 488881"/>
                    <a:gd name="connsiteY3" fmla="*/ 155592 h 210719"/>
                    <a:gd name="connsiteX4" fmla="*/ 233717 w 488881"/>
                    <a:gd name="connsiteY4" fmla="*/ 57057 h 210719"/>
                    <a:gd name="connsiteX5" fmla="*/ 55373 w 488881"/>
                    <a:gd name="connsiteY5" fmla="*/ 208621 h 210719"/>
                    <a:gd name="connsiteX6" fmla="*/ 0 w 488881"/>
                    <a:gd name="connsiteY6" fmla="*/ 196778 h 210719"/>
                    <a:gd name="connsiteX0" fmla="*/ 0 w 488881"/>
                    <a:gd name="connsiteY0" fmla="*/ 196778 h 224467"/>
                    <a:gd name="connsiteX1" fmla="*/ 227495 w 488881"/>
                    <a:gd name="connsiteY1" fmla="*/ 751 h 224467"/>
                    <a:gd name="connsiteX2" fmla="*/ 488881 w 488881"/>
                    <a:gd name="connsiteY2" fmla="*/ 143137 h 224467"/>
                    <a:gd name="connsiteX3" fmla="*/ 433219 w 488881"/>
                    <a:gd name="connsiteY3" fmla="*/ 155592 h 224467"/>
                    <a:gd name="connsiteX4" fmla="*/ 233717 w 488881"/>
                    <a:gd name="connsiteY4" fmla="*/ 57057 h 224467"/>
                    <a:gd name="connsiteX5" fmla="*/ 46552 w 488881"/>
                    <a:gd name="connsiteY5" fmla="*/ 224467 h 224467"/>
                    <a:gd name="connsiteX6" fmla="*/ 0 w 488881"/>
                    <a:gd name="connsiteY6" fmla="*/ 196778 h 224467"/>
                    <a:gd name="connsiteX0" fmla="*/ 0 w 488881"/>
                    <a:gd name="connsiteY0" fmla="*/ 196778 h 208335"/>
                    <a:gd name="connsiteX1" fmla="*/ 227495 w 488881"/>
                    <a:gd name="connsiteY1" fmla="*/ 751 h 208335"/>
                    <a:gd name="connsiteX2" fmla="*/ 488881 w 488881"/>
                    <a:gd name="connsiteY2" fmla="*/ 143137 h 208335"/>
                    <a:gd name="connsiteX3" fmla="*/ 433219 w 488881"/>
                    <a:gd name="connsiteY3" fmla="*/ 155592 h 208335"/>
                    <a:gd name="connsiteX4" fmla="*/ 233717 w 488881"/>
                    <a:gd name="connsiteY4" fmla="*/ 57057 h 208335"/>
                    <a:gd name="connsiteX5" fmla="*/ 51124 w 488881"/>
                    <a:gd name="connsiteY5" fmla="*/ 203394 h 208335"/>
                    <a:gd name="connsiteX6" fmla="*/ 0 w 488881"/>
                    <a:gd name="connsiteY6" fmla="*/ 196778 h 208335"/>
                    <a:gd name="connsiteX0" fmla="*/ 0 w 488881"/>
                    <a:gd name="connsiteY0" fmla="*/ 196778 h 217364"/>
                    <a:gd name="connsiteX1" fmla="*/ 227495 w 488881"/>
                    <a:gd name="connsiteY1" fmla="*/ 751 h 217364"/>
                    <a:gd name="connsiteX2" fmla="*/ 488881 w 488881"/>
                    <a:gd name="connsiteY2" fmla="*/ 143137 h 217364"/>
                    <a:gd name="connsiteX3" fmla="*/ 433219 w 488881"/>
                    <a:gd name="connsiteY3" fmla="*/ 155592 h 217364"/>
                    <a:gd name="connsiteX4" fmla="*/ 233717 w 488881"/>
                    <a:gd name="connsiteY4" fmla="*/ 57057 h 217364"/>
                    <a:gd name="connsiteX5" fmla="*/ 47286 w 488881"/>
                    <a:gd name="connsiteY5" fmla="*/ 217361 h 217364"/>
                    <a:gd name="connsiteX6" fmla="*/ 0 w 488881"/>
                    <a:gd name="connsiteY6" fmla="*/ 196778 h 217364"/>
                    <a:gd name="connsiteX0" fmla="*/ 0 w 488881"/>
                    <a:gd name="connsiteY0" fmla="*/ 196778 h 224692"/>
                    <a:gd name="connsiteX1" fmla="*/ 227495 w 488881"/>
                    <a:gd name="connsiteY1" fmla="*/ 751 h 224692"/>
                    <a:gd name="connsiteX2" fmla="*/ 488881 w 488881"/>
                    <a:gd name="connsiteY2" fmla="*/ 143137 h 224692"/>
                    <a:gd name="connsiteX3" fmla="*/ 433219 w 488881"/>
                    <a:gd name="connsiteY3" fmla="*/ 155592 h 224692"/>
                    <a:gd name="connsiteX4" fmla="*/ 233717 w 488881"/>
                    <a:gd name="connsiteY4" fmla="*/ 57057 h 224692"/>
                    <a:gd name="connsiteX5" fmla="*/ 47286 w 488881"/>
                    <a:gd name="connsiteY5" fmla="*/ 217361 h 224692"/>
                    <a:gd name="connsiteX6" fmla="*/ 0 w 488881"/>
                    <a:gd name="connsiteY6" fmla="*/ 196778 h 224692"/>
                    <a:gd name="connsiteX0" fmla="*/ 0 w 488881"/>
                    <a:gd name="connsiteY0" fmla="*/ 196778 h 219728"/>
                    <a:gd name="connsiteX1" fmla="*/ 227495 w 488881"/>
                    <a:gd name="connsiteY1" fmla="*/ 751 h 219728"/>
                    <a:gd name="connsiteX2" fmla="*/ 488881 w 488881"/>
                    <a:gd name="connsiteY2" fmla="*/ 143137 h 219728"/>
                    <a:gd name="connsiteX3" fmla="*/ 433219 w 488881"/>
                    <a:gd name="connsiteY3" fmla="*/ 155592 h 219728"/>
                    <a:gd name="connsiteX4" fmla="*/ 233717 w 488881"/>
                    <a:gd name="connsiteY4" fmla="*/ 57057 h 219728"/>
                    <a:gd name="connsiteX5" fmla="*/ 47286 w 488881"/>
                    <a:gd name="connsiteY5" fmla="*/ 217361 h 219728"/>
                    <a:gd name="connsiteX6" fmla="*/ 0 w 488881"/>
                    <a:gd name="connsiteY6" fmla="*/ 196778 h 219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881" h="219728">
                      <a:moveTo>
                        <a:pt x="0" y="196778"/>
                      </a:moveTo>
                      <a:cubicBezTo>
                        <a:pt x="0" y="94735"/>
                        <a:pt x="98774" y="9624"/>
                        <a:pt x="227495" y="751"/>
                      </a:cubicBezTo>
                      <a:cubicBezTo>
                        <a:pt x="346595" y="-7458"/>
                        <a:pt x="456291" y="52297"/>
                        <a:pt x="488881" y="143137"/>
                      </a:cubicBezTo>
                      <a:cubicBezTo>
                        <a:pt x="476863" y="176692"/>
                        <a:pt x="450959" y="182477"/>
                        <a:pt x="433219" y="155592"/>
                      </a:cubicBezTo>
                      <a:cubicBezTo>
                        <a:pt x="406685" y="92757"/>
                        <a:pt x="323731" y="51786"/>
                        <a:pt x="233717" y="57057"/>
                      </a:cubicBezTo>
                      <a:cubicBezTo>
                        <a:pt x="133680" y="62915"/>
                        <a:pt x="47286" y="144304"/>
                        <a:pt x="47286" y="217361"/>
                      </a:cubicBezTo>
                      <a:cubicBezTo>
                        <a:pt x="18210" y="223488"/>
                        <a:pt x="16661" y="218097"/>
                        <a:pt x="0" y="1967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59" name="자유형: 도형 2058">
                <a:extLst>
                  <a:ext uri="{FF2B5EF4-FFF2-40B4-BE49-F238E27FC236}">
                    <a16:creationId xmlns:a16="http://schemas.microsoft.com/office/drawing/2014/main" id="{BC3740C9-4EDE-842B-FA6D-40538AF88BA1}"/>
                  </a:ext>
                </a:extLst>
              </p:cNvPr>
              <p:cNvSpPr/>
              <p:nvPr/>
            </p:nvSpPr>
            <p:spPr>
              <a:xfrm>
                <a:off x="533400" y="6543675"/>
                <a:ext cx="150019" cy="78581"/>
              </a:xfrm>
              <a:custGeom>
                <a:avLst/>
                <a:gdLst>
                  <a:gd name="connsiteX0" fmla="*/ 150019 w 150019"/>
                  <a:gd name="connsiteY0" fmla="*/ 78581 h 78581"/>
                  <a:gd name="connsiteX1" fmla="*/ 88106 w 150019"/>
                  <a:gd name="connsiteY1" fmla="*/ 28575 h 78581"/>
                  <a:gd name="connsiteX2" fmla="*/ 0 w 150019"/>
                  <a:gd name="connsiteY2" fmla="*/ 0 h 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019" h="78581">
                    <a:moveTo>
                      <a:pt x="150019" y="78581"/>
                    </a:moveTo>
                    <a:cubicBezTo>
                      <a:pt x="131564" y="60126"/>
                      <a:pt x="113109" y="41672"/>
                      <a:pt x="88106" y="28575"/>
                    </a:cubicBezTo>
                    <a:cubicBezTo>
                      <a:pt x="63103" y="15478"/>
                      <a:pt x="31551" y="7739"/>
                      <a:pt x="0" y="0"/>
                    </a:cubicBezTo>
                  </a:path>
                </a:pathLst>
              </a:custGeom>
              <a:noFill/>
              <a:ln w="22225">
                <a:solidFill>
                  <a:schemeClr val="tx1">
                    <a:alpha val="1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7719F6-DC92-5356-6883-BBF0C3AE4081}"/>
              </a:ext>
            </a:extLst>
          </p:cNvPr>
          <p:cNvSpPr/>
          <p:nvPr/>
        </p:nvSpPr>
        <p:spPr>
          <a:xfrm>
            <a:off x="755409" y="162426"/>
            <a:ext cx="2047076" cy="8641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</a:rPr>
              <a:t>데모 영상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9B11C4-5C5E-291C-E775-2F3B51BA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95" y="1196100"/>
            <a:ext cx="4233424" cy="43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01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129</Words>
  <Application>Microsoft Office PowerPoint</Application>
  <PresentationFormat>와이드스크린</PresentationFormat>
  <Paragraphs>36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30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이윤석(2019180031)</dc:creator>
  <cp:lastModifiedBy>이윤석(2019180031)</cp:lastModifiedBy>
  <cp:revision>2</cp:revision>
  <dcterms:created xsi:type="dcterms:W3CDTF">2022-12-13T10:54:49Z</dcterms:created>
  <dcterms:modified xsi:type="dcterms:W3CDTF">2022-12-14T07:55:10Z</dcterms:modified>
</cp:coreProperties>
</file>